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59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равина Людмила Валентиновна" initials="ТЛ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17E28-F587-4A7D-AFBB-D8B52DD317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FEC95-FE21-472D-A7E6-36554FA70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5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6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6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7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7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9A0ED81-C226-419F-8C51-1C29DCD21BD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9901" y="10155204"/>
            <a:ext cx="3271838" cy="5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79356E02-C5A6-4EB1-93B8-0E3B4DCD310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279904" y="10155202"/>
            <a:ext cx="3273425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53B01011-48C7-466C-A29B-FC4050C1240D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1" y="5077601"/>
            <a:ext cx="6049963" cy="48109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57C59-CB35-45A8-991D-04C9F7E728A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94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8B626-C836-40F4-AA79-A2D0B277A1A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91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ECAC5-45B8-4DBA-9EAB-A274A256591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468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96C73-36F3-4E5D-B43E-1C86F997ED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19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4E799-C3B4-4B9C-ACB4-4FCC8190DC4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0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6D3E7-2181-4CCF-BA06-52BBAA4523D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3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48AFF-DD76-4277-B8ED-93745FDA4F8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29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84F99-630E-4346-BF99-1E715778084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82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A85F-3A10-4167-B0B5-ECBFEE2DC22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5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C191C-3834-4A97-A8DB-5AF43F9367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189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3.7.19</a:t>
            </a:r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8FB7F-CA62-417F-A22D-124688FD59D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861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mtClean="0">
                <a:ea typeface="Microsoft YaHei" charset="-122"/>
              </a:rPr>
              <a:t>3.7.19</a:t>
            </a:r>
            <a:endParaRPr lang="ru-RU" altLang="ru-RU" dirty="0">
              <a:ea typeface="Microsoft YaHei" charset="-122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9E89D82-2D9F-46A0-AB21-0ABE9EB8495F}" type="slidenum">
              <a:rPr lang="ru-RU" altLang="ru-RU" smtClean="0">
                <a:ea typeface="Microsoft YaHei" charset="-122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 dirty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18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слайда"/>
          <p:cNvSpPr>
            <a:spLocks noChangeArrowheads="1"/>
          </p:cNvSpPr>
          <p:nvPr/>
        </p:nvSpPr>
        <p:spPr bwMode="auto">
          <a:xfrm>
            <a:off x="1729818" y="850210"/>
            <a:ext cx="7200800" cy="81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«ЛУЧШИЙ НАСТАВНИК ПО ПУТЕШЕСТВИЯМ»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8326" y="600653"/>
            <a:ext cx="4210192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dirty="0"/>
              <a:t>Т</a:t>
            </a:r>
            <a:r>
              <a:rPr lang="ru-RU" sz="2000" dirty="0" smtClean="0"/>
              <a:t>уристско-краеведческий </a:t>
            </a:r>
            <a:r>
              <a:rPr lang="ru-RU" sz="2000" dirty="0"/>
              <a:t>конкурс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58456" y="172149"/>
            <a:ext cx="1985544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i="1" dirty="0" smtClean="0"/>
              <a:t>Приложение № 4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431" y="2348880"/>
            <a:ext cx="244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ТЕМА путешествия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2000" y="3454261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Жанр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000" y="4103506"/>
            <a:ext cx="1529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Номинация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2000" y="5445224"/>
            <a:ext cx="2266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ФИО конкурсанта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2000" y="5949280"/>
            <a:ext cx="514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Образовательная организация, должность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39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60471"/>
            <a:ext cx="300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 ПУТЕШЕСТВИЯ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646" y="2309973"/>
            <a:ext cx="8679440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ЦЕЛИ и ЗАДАЧИ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9788" y="600653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6934" y="1938465"/>
            <a:ext cx="8679440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Маршрут путешествия 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8035" y="2698526"/>
            <a:ext cx="15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КАРТА/СХЕМА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6934" y="2276872"/>
            <a:ext cx="867944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Географическое положение: субъект РФ, район, населенный/е пункт/ы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99422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737" y="2074044"/>
            <a:ext cx="864983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Географическое описание территории: рельефные особенности, природная зона, климатические и иные характеристики, описание объектов (географических, исторических, культурных) по </a:t>
            </a:r>
            <a:r>
              <a:rPr lang="ru-RU" sz="2000" dirty="0">
                <a:ea typeface="Calibri"/>
                <a:cs typeface="Arial" panose="020B0604020202020204" pitchFamily="34" charset="0"/>
              </a:rPr>
              <a:t>маршруту </a:t>
            </a:r>
            <a:r>
              <a:rPr lang="ru-RU" sz="2000" dirty="0" smtClean="0">
                <a:ea typeface="Calibri"/>
                <a:cs typeface="Arial" panose="020B0604020202020204" pitchFamily="34" charset="0"/>
              </a:rPr>
              <a:t>прохождения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598" y="3093360"/>
            <a:ext cx="76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ТЕКСТ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681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600653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742" y="1990115"/>
            <a:ext cx="864983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Географическое описание территории: рельефные особенности, природная зона, климатические и иные характеристики, описание объектов (географических, исторических, культурных) по </a:t>
            </a:r>
            <a:r>
              <a:rPr lang="ru-RU" sz="2000" dirty="0">
                <a:ea typeface="Calibri"/>
                <a:cs typeface="Arial" panose="020B0604020202020204" pitchFamily="34" charset="0"/>
              </a:rPr>
              <a:t>маршруту </a:t>
            </a:r>
            <a:r>
              <a:rPr lang="ru-RU" sz="2000" dirty="0" smtClean="0">
                <a:ea typeface="Calibri"/>
                <a:cs typeface="Arial" panose="020B0604020202020204" pitchFamily="34" charset="0"/>
              </a:rPr>
              <a:t>прохождения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6777" y="3093360"/>
            <a:ext cx="74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598" y="3093360"/>
            <a:ext cx="74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20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610997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737" y="2003609"/>
            <a:ext cx="864983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Географическое описание территории: рельефные особенности, природная зона, климатические и иные характеристики, описание объектов (географических, исторических, культурных) по </a:t>
            </a:r>
            <a:r>
              <a:rPr lang="ru-RU" sz="2000" dirty="0">
                <a:ea typeface="Calibri"/>
                <a:cs typeface="Arial" panose="020B0604020202020204" pitchFamily="34" charset="0"/>
              </a:rPr>
              <a:t>маршруту </a:t>
            </a:r>
            <a:r>
              <a:rPr lang="ru-RU" sz="2000" dirty="0" smtClean="0">
                <a:ea typeface="Calibri"/>
                <a:cs typeface="Arial" panose="020B0604020202020204" pitchFamily="34" charset="0"/>
              </a:rPr>
              <a:t>прохождения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1068" y="3093360"/>
            <a:ext cx="74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598" y="3093360"/>
            <a:ext cx="74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729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87848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9367" y="2013064"/>
            <a:ext cx="864983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Географическое описание территории: рельефные особенности, природные, климатические и иные характеристики, описание объектов (географических, исторических, культурных) по </a:t>
            </a:r>
            <a:r>
              <a:rPr lang="ru-RU" sz="2000" dirty="0">
                <a:ea typeface="Calibri"/>
                <a:cs typeface="Arial" panose="020B0604020202020204" pitchFamily="34" charset="0"/>
              </a:rPr>
              <a:t>маршруту </a:t>
            </a:r>
            <a:r>
              <a:rPr lang="ru-RU" sz="2000" dirty="0" smtClean="0">
                <a:ea typeface="Calibri"/>
                <a:cs typeface="Arial" panose="020B0604020202020204" pitchFamily="34" charset="0"/>
              </a:rPr>
              <a:t>прохождения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665" y="3668810"/>
            <a:ext cx="86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ВИДЕО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598" y="3093360"/>
            <a:ext cx="74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216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ChangeArrowheads="1"/>
          </p:cNvSpPr>
          <p:nvPr/>
        </p:nvSpPr>
        <p:spPr bwMode="auto">
          <a:xfrm>
            <a:off x="611431" y="188640"/>
            <a:ext cx="78704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/>
          <a:p>
            <a:pPr algn="ctr"/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521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00653"/>
            <a:ext cx="147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НАЗВАНИЕ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646" y="2070140"/>
            <a:ext cx="4672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Р</a:t>
            </a:r>
            <a:r>
              <a:rPr lang="ru-RU" smtClean="0"/>
              <a:t>ЕЗУЛЬТАТ (итоги) по </a:t>
            </a:r>
            <a:r>
              <a:rPr lang="ru-RU" dirty="0" smtClean="0"/>
              <a:t>пройденному маршруту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190</Words>
  <Application>Microsoft Office PowerPoint</Application>
  <PresentationFormat>Экран (4:3)</PresentationFormat>
  <Paragraphs>55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Чупышева Инна Анатольевна</dc:creator>
  <cp:lastModifiedBy>Травина Людмила Валентиновна</cp:lastModifiedBy>
  <cp:revision>80</cp:revision>
  <cp:lastPrinted>2024-05-15T12:59:05Z</cp:lastPrinted>
  <dcterms:created xsi:type="dcterms:W3CDTF">2022-09-16T12:00:01Z</dcterms:created>
  <dcterms:modified xsi:type="dcterms:W3CDTF">2024-09-11T15:39:33Z</dcterms:modified>
</cp:coreProperties>
</file>